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7" r:id="rId3"/>
    <p:sldId id="258" r:id="rId4"/>
    <p:sldId id="259" r:id="rId5"/>
    <p:sldId id="260" r:id="rId6"/>
    <p:sldId id="261" r:id="rId7"/>
    <p:sldId id="263" r:id="rId8"/>
    <p:sldId id="264"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66" d="100"/>
          <a:sy n="66" d="100"/>
        </p:scale>
        <p:origin x="-1506"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AE891A-58D9-47CF-91A7-71AE4783BBD8}" type="datetimeFigureOut">
              <a:rPr lang="en-IE" smtClean="0"/>
              <a:t>20/11/2012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41223B-A370-45FD-AA78-C152557885ED}" type="slidenum">
              <a:rPr lang="en-IE" smtClean="0"/>
              <a:t>‹#›</a:t>
            </a:fld>
            <a:endParaRPr lang="en-IE"/>
          </a:p>
        </p:txBody>
      </p:sp>
    </p:spTree>
    <p:extLst>
      <p:ext uri="{BB962C8B-B14F-4D97-AF65-F5344CB8AC3E}">
        <p14:creationId xmlns:p14="http://schemas.microsoft.com/office/powerpoint/2010/main" val="88886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241223B-A370-45FD-AA78-C152557885ED}" type="slidenum">
              <a:rPr lang="en-IE" smtClean="0"/>
              <a:t>7</a:t>
            </a:fld>
            <a:endParaRPr lang="en-IE"/>
          </a:p>
        </p:txBody>
      </p:sp>
    </p:spTree>
    <p:extLst>
      <p:ext uri="{BB962C8B-B14F-4D97-AF65-F5344CB8AC3E}">
        <p14:creationId xmlns:p14="http://schemas.microsoft.com/office/powerpoint/2010/main" val="77202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37788A9-2CA0-4774-A6C2-96C423036416}" type="datetimeFigureOut">
              <a:rPr lang="en-IE" smtClean="0"/>
              <a:t>20/11/2012</a:t>
            </a:fld>
            <a:endParaRPr lang="en-IE"/>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IE"/>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69CBC21-7CCD-41BA-83AA-B1F3DF138D3B}" type="slidenum">
              <a:rPr lang="en-IE" smtClean="0"/>
              <a:t>‹#›</a:t>
            </a:fld>
            <a:endParaRPr lang="en-IE"/>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788A9-2CA0-4774-A6C2-96C423036416}" type="datetimeFigureOut">
              <a:rPr lang="en-IE" smtClean="0"/>
              <a:t>20/11/2012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69CBC21-7CCD-41BA-83AA-B1F3DF138D3B}"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788A9-2CA0-4774-A6C2-96C423036416}" type="datetimeFigureOut">
              <a:rPr lang="en-IE" smtClean="0"/>
              <a:t>20/11/2012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69CBC21-7CCD-41BA-83AA-B1F3DF138D3B}"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788A9-2CA0-4774-A6C2-96C423036416}" type="datetimeFigureOut">
              <a:rPr lang="en-IE" smtClean="0"/>
              <a:t>20/11/2012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69CBC21-7CCD-41BA-83AA-B1F3DF138D3B}"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788A9-2CA0-4774-A6C2-96C423036416}" type="datetimeFigureOut">
              <a:rPr lang="en-IE" smtClean="0"/>
              <a:t>20/11/2012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69CBC21-7CCD-41BA-83AA-B1F3DF138D3B}" type="slidenum">
              <a:rPr lang="en-IE" smtClean="0"/>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37788A9-2CA0-4774-A6C2-96C423036416}" type="datetimeFigureOut">
              <a:rPr lang="en-IE" smtClean="0"/>
              <a:t>20/11/2012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69CBC21-7CCD-41BA-83AA-B1F3DF138D3B}" type="slidenum">
              <a:rPr lang="en-IE" smtClean="0"/>
              <a:t>‹#›</a:t>
            </a:fld>
            <a:endParaRPr lang="en-IE"/>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7788A9-2CA0-4774-A6C2-96C423036416}" type="datetimeFigureOut">
              <a:rPr lang="en-IE" smtClean="0"/>
              <a:t>20/11/2012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69CBC21-7CCD-41BA-83AA-B1F3DF138D3B}" type="slidenum">
              <a:rPr lang="en-IE" smtClean="0"/>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7788A9-2CA0-4774-A6C2-96C423036416}" type="datetimeFigureOut">
              <a:rPr lang="en-IE" smtClean="0"/>
              <a:t>20/11/2012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69CBC21-7CCD-41BA-83AA-B1F3DF138D3B}"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788A9-2CA0-4774-A6C2-96C423036416}" type="datetimeFigureOut">
              <a:rPr lang="en-IE" smtClean="0"/>
              <a:t>20/11/2012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69CBC21-7CCD-41BA-83AA-B1F3DF138D3B}"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37788A9-2CA0-4774-A6C2-96C423036416}" type="datetimeFigureOut">
              <a:rPr lang="en-IE" smtClean="0"/>
              <a:t>20/11/2012</a:t>
            </a:fld>
            <a:endParaRPr lang="en-IE"/>
          </a:p>
        </p:txBody>
      </p:sp>
      <p:sp>
        <p:nvSpPr>
          <p:cNvPr id="7" name="Slide Number Placeholder 6"/>
          <p:cNvSpPr>
            <a:spLocks noGrp="1"/>
          </p:cNvSpPr>
          <p:nvPr>
            <p:ph type="sldNum" sz="quarter" idx="12"/>
          </p:nvPr>
        </p:nvSpPr>
        <p:spPr/>
        <p:txBody>
          <a:bodyPr/>
          <a:lstStyle/>
          <a:p>
            <a:fld id="{F69CBC21-7CCD-41BA-83AA-B1F3DF138D3B}" type="slidenum">
              <a:rPr lang="en-IE" smtClean="0"/>
              <a:t>‹#›</a:t>
            </a:fld>
            <a:endParaRPr lang="en-IE"/>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IE"/>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788A9-2CA0-4774-A6C2-96C423036416}" type="datetimeFigureOut">
              <a:rPr lang="en-IE" smtClean="0"/>
              <a:t>20/11/2012</a:t>
            </a:fld>
            <a:endParaRPr lang="en-IE"/>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IE"/>
          </a:p>
        </p:txBody>
      </p:sp>
      <p:sp>
        <p:nvSpPr>
          <p:cNvPr id="7" name="Slide Number Placeholder 6"/>
          <p:cNvSpPr>
            <a:spLocks noGrp="1"/>
          </p:cNvSpPr>
          <p:nvPr>
            <p:ph type="sldNum" sz="quarter" idx="12"/>
          </p:nvPr>
        </p:nvSpPr>
        <p:spPr/>
        <p:txBody>
          <a:bodyPr/>
          <a:lstStyle/>
          <a:p>
            <a:fld id="{F69CBC21-7CCD-41BA-83AA-B1F3DF138D3B}" type="slidenum">
              <a:rPr lang="en-IE" smtClean="0"/>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37788A9-2CA0-4774-A6C2-96C423036416}" type="datetimeFigureOut">
              <a:rPr lang="en-IE" smtClean="0"/>
              <a:t>20/11/2012</a:t>
            </a:fld>
            <a:endParaRPr lang="en-IE"/>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IE"/>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69CBC21-7CCD-41BA-83AA-B1F3DF138D3B}"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IE" sz="6600" dirty="0" smtClean="0"/>
              <a:t>Green Schools</a:t>
            </a:r>
            <a:endParaRPr lang="en-IE" sz="6600" dirty="0"/>
          </a:p>
        </p:txBody>
      </p:sp>
      <p:sp>
        <p:nvSpPr>
          <p:cNvPr id="3" name="Subtitle 2"/>
          <p:cNvSpPr>
            <a:spLocks noGrp="1"/>
          </p:cNvSpPr>
          <p:nvPr>
            <p:ph type="subTitle" idx="1"/>
          </p:nvPr>
        </p:nvSpPr>
        <p:spPr/>
        <p:txBody>
          <a:bodyPr>
            <a:normAutofit/>
          </a:bodyPr>
          <a:lstStyle/>
          <a:p>
            <a:r>
              <a:rPr lang="en-IE" sz="4000" dirty="0" smtClean="0"/>
              <a:t>Presentation</a:t>
            </a:r>
            <a:endParaRPr lang="en-IE" sz="4000" dirty="0"/>
          </a:p>
        </p:txBody>
      </p:sp>
    </p:spTree>
    <p:extLst>
      <p:ext uri="{BB962C8B-B14F-4D97-AF65-F5344CB8AC3E}">
        <p14:creationId xmlns:p14="http://schemas.microsoft.com/office/powerpoint/2010/main" val="3691027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1. Summary</a:t>
            </a:r>
            <a:endParaRPr lang="en-IE" dirty="0"/>
          </a:p>
        </p:txBody>
      </p:sp>
      <p:sp>
        <p:nvSpPr>
          <p:cNvPr id="3" name="Content Placeholder 2"/>
          <p:cNvSpPr>
            <a:spLocks noGrp="1"/>
          </p:cNvSpPr>
          <p:nvPr>
            <p:ph idx="1"/>
          </p:nvPr>
        </p:nvSpPr>
        <p:spPr/>
        <p:txBody>
          <a:bodyPr>
            <a:normAutofit fontScale="77500" lnSpcReduction="20000"/>
          </a:bodyPr>
          <a:lstStyle/>
          <a:p>
            <a:r>
              <a:rPr lang="en-IE" sz="3000" dirty="0" smtClean="0"/>
              <a:t>The Green Schools Committee is a group of students that are committed to keeping and maintaining the school a litter free and an energy efficient establishment. We work towards keeping and obtaining Green Flags.</a:t>
            </a:r>
          </a:p>
          <a:p>
            <a:endParaRPr lang="en-IE" sz="3000" dirty="0" smtClean="0"/>
          </a:p>
          <a:p>
            <a:r>
              <a:rPr lang="en-IE" sz="3000" dirty="0" smtClean="0"/>
              <a:t>This year we are working towards getting the </a:t>
            </a:r>
            <a:r>
              <a:rPr lang="en-IE" sz="3000" dirty="0"/>
              <a:t>W</a:t>
            </a:r>
            <a:r>
              <a:rPr lang="en-IE" sz="3000" dirty="0" smtClean="0"/>
              <a:t>ater Flag.  We have already been awarded our Litter and Recycling flag as well as our Energy flag.</a:t>
            </a:r>
            <a:endParaRPr lang="en-IE" dirty="0" smtClean="0"/>
          </a:p>
        </p:txBody>
      </p:sp>
    </p:spTree>
    <p:extLst>
      <p:ext uri="{BB962C8B-B14F-4D97-AF65-F5344CB8AC3E}">
        <p14:creationId xmlns:p14="http://schemas.microsoft.com/office/powerpoint/2010/main" val="39996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024744" cy="1143000"/>
          </a:xfrm>
        </p:spPr>
        <p:txBody>
          <a:bodyPr/>
          <a:lstStyle/>
          <a:p>
            <a:r>
              <a:rPr lang="en-IE" dirty="0" smtClean="0"/>
              <a:t>2. Important People</a:t>
            </a:r>
            <a:endParaRPr lang="en-IE" dirty="0"/>
          </a:p>
        </p:txBody>
      </p:sp>
      <p:sp>
        <p:nvSpPr>
          <p:cNvPr id="3" name="Content Placeholder 2"/>
          <p:cNvSpPr>
            <a:spLocks noGrp="1"/>
          </p:cNvSpPr>
          <p:nvPr>
            <p:ph idx="1"/>
          </p:nvPr>
        </p:nvSpPr>
        <p:spPr>
          <a:xfrm>
            <a:off x="1043608" y="1556792"/>
            <a:ext cx="6984776" cy="4968552"/>
          </a:xfrm>
        </p:spPr>
        <p:txBody>
          <a:bodyPr>
            <a:noAutofit/>
          </a:bodyPr>
          <a:lstStyle/>
          <a:p>
            <a:r>
              <a:rPr lang="en-IE" sz="1800" dirty="0" smtClean="0"/>
              <a:t>A Green flag is awarded to a school on the basis that it is a whole school initiative. The efforts of every member of the school community is essential: students, teachers, parents, secretaries, caretakers, management and all other school staff. </a:t>
            </a:r>
          </a:p>
          <a:p>
            <a:pPr marL="68580" indent="0">
              <a:buNone/>
            </a:pPr>
            <a:endParaRPr lang="en-IE" sz="1800" dirty="0" smtClean="0"/>
          </a:p>
          <a:p>
            <a:r>
              <a:rPr lang="en-IE" sz="1800" dirty="0" smtClean="0"/>
              <a:t>The Green Schools Committee take on the responsible role of leading the way to achieving our aims as an environmentally friendly school community.</a:t>
            </a:r>
          </a:p>
          <a:p>
            <a:pPr marL="68580" indent="0">
              <a:buNone/>
            </a:pPr>
            <a:endParaRPr lang="en-IE" sz="1800" dirty="0" smtClean="0"/>
          </a:p>
          <a:p>
            <a:r>
              <a:rPr lang="en-IE" sz="1800" dirty="0" err="1" smtClean="0"/>
              <a:t>Ms</a:t>
            </a:r>
            <a:r>
              <a:rPr lang="en-IE" sz="1800" dirty="0" err="1"/>
              <a:t>.</a:t>
            </a:r>
            <a:r>
              <a:rPr lang="en-IE" sz="1800" dirty="0"/>
              <a:t> White is the co-ordinator of the committee and organises the </a:t>
            </a:r>
            <a:r>
              <a:rPr lang="en-IE" sz="1800" dirty="0" smtClean="0"/>
              <a:t>meetings.</a:t>
            </a:r>
          </a:p>
          <a:p>
            <a:endParaRPr lang="en-IE" sz="1800" dirty="0" smtClean="0"/>
          </a:p>
          <a:p>
            <a:r>
              <a:rPr lang="en-IE" sz="1800" dirty="0" err="1" smtClean="0"/>
              <a:t>Ms</a:t>
            </a:r>
            <a:r>
              <a:rPr lang="en-IE" sz="1800" dirty="0" err="1"/>
              <a:t>.</a:t>
            </a:r>
            <a:r>
              <a:rPr lang="en-IE" sz="1800" dirty="0"/>
              <a:t> </a:t>
            </a:r>
            <a:r>
              <a:rPr lang="en-IE" sz="1800" dirty="0" err="1"/>
              <a:t>Lenihan</a:t>
            </a:r>
            <a:r>
              <a:rPr lang="en-IE" sz="1800" dirty="0"/>
              <a:t> facilitates the computer room meetings and the running of the school website</a:t>
            </a:r>
            <a:r>
              <a:rPr lang="en-IE" sz="1800" dirty="0" smtClean="0"/>
              <a:t>.</a:t>
            </a:r>
            <a:endParaRPr lang="en-IE" sz="1800" dirty="0"/>
          </a:p>
        </p:txBody>
      </p:sp>
    </p:spTree>
    <p:extLst>
      <p:ext uri="{BB962C8B-B14F-4D97-AF65-F5344CB8AC3E}">
        <p14:creationId xmlns:p14="http://schemas.microsoft.com/office/powerpoint/2010/main" val="171851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7024744" cy="1143000"/>
          </a:xfrm>
        </p:spPr>
        <p:txBody>
          <a:bodyPr/>
          <a:lstStyle/>
          <a:p>
            <a:r>
              <a:rPr lang="en-IE" dirty="0" smtClean="0"/>
              <a:t>3. Achievements</a:t>
            </a:r>
            <a:endParaRPr lang="en-IE" dirty="0"/>
          </a:p>
        </p:txBody>
      </p:sp>
      <p:sp>
        <p:nvSpPr>
          <p:cNvPr id="3" name="Content Placeholder 2"/>
          <p:cNvSpPr>
            <a:spLocks noGrp="1"/>
          </p:cNvSpPr>
          <p:nvPr>
            <p:ph idx="1"/>
          </p:nvPr>
        </p:nvSpPr>
        <p:spPr>
          <a:xfrm>
            <a:off x="1043608" y="1916832"/>
            <a:ext cx="7344816" cy="4536504"/>
          </a:xfrm>
        </p:spPr>
        <p:txBody>
          <a:bodyPr>
            <a:normAutofit fontScale="32500" lnSpcReduction="20000"/>
          </a:bodyPr>
          <a:lstStyle/>
          <a:p>
            <a:pPr fontAlgn="t"/>
            <a:r>
              <a:rPr lang="en-IE" sz="11200" dirty="0" smtClean="0"/>
              <a:t>To </a:t>
            </a:r>
            <a:r>
              <a:rPr lang="en-IE" sz="11200" dirty="0"/>
              <a:t>date, </a:t>
            </a:r>
            <a:r>
              <a:rPr lang="en-IE" sz="11200" dirty="0" err="1"/>
              <a:t>Coláiste</a:t>
            </a:r>
            <a:r>
              <a:rPr lang="en-IE" sz="11200" dirty="0"/>
              <a:t> Muire has obtained 2 Green Flags. We are working towards our third green flag. </a:t>
            </a:r>
            <a:endParaRPr lang="en-IE" sz="11200" dirty="0" smtClean="0"/>
          </a:p>
          <a:p>
            <a:pPr fontAlgn="t"/>
            <a:endParaRPr lang="en-IE" sz="11200" dirty="0"/>
          </a:p>
          <a:p>
            <a:pPr fontAlgn="t"/>
            <a:r>
              <a:rPr lang="en-IE" sz="11200" dirty="0"/>
              <a:t>Please visit the site frequently for updates on the work going on in the school and community. </a:t>
            </a:r>
            <a:endParaRPr lang="en-IE" sz="11200" dirty="0" smtClean="0"/>
          </a:p>
          <a:p>
            <a:pPr marL="68580" indent="0" fontAlgn="t">
              <a:buNone/>
            </a:pPr>
            <a:endParaRPr lang="en-IE" sz="11200" dirty="0"/>
          </a:p>
        </p:txBody>
      </p:sp>
    </p:spTree>
    <p:extLst>
      <p:ext uri="{BB962C8B-B14F-4D97-AF65-F5344CB8AC3E}">
        <p14:creationId xmlns:p14="http://schemas.microsoft.com/office/powerpoint/2010/main" val="312500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24744" cy="1143000"/>
          </a:xfrm>
        </p:spPr>
        <p:txBody>
          <a:bodyPr/>
          <a:lstStyle/>
          <a:p>
            <a:r>
              <a:rPr lang="en-IE" dirty="0" smtClean="0"/>
              <a:t>Joining</a:t>
            </a:r>
            <a:endParaRPr lang="en-IE" dirty="0"/>
          </a:p>
        </p:txBody>
      </p:sp>
      <p:sp>
        <p:nvSpPr>
          <p:cNvPr id="3" name="Content Placeholder 2"/>
          <p:cNvSpPr>
            <a:spLocks noGrp="1"/>
          </p:cNvSpPr>
          <p:nvPr>
            <p:ph idx="1"/>
          </p:nvPr>
        </p:nvSpPr>
        <p:spPr>
          <a:xfrm>
            <a:off x="1043492" y="1628800"/>
            <a:ext cx="6777317" cy="4824536"/>
          </a:xfrm>
        </p:spPr>
        <p:txBody>
          <a:bodyPr>
            <a:noAutofit/>
          </a:bodyPr>
          <a:lstStyle/>
          <a:p>
            <a:r>
              <a:rPr lang="en-IE" sz="3200" dirty="0" smtClean="0"/>
              <a:t>The Green Schools meet every Monday at 1:20 in Room 13.</a:t>
            </a:r>
          </a:p>
          <a:p>
            <a:endParaRPr lang="en-IE" sz="3200" dirty="0" smtClean="0"/>
          </a:p>
          <a:p>
            <a:r>
              <a:rPr lang="en-IE" sz="3200" dirty="0" smtClean="0"/>
              <a:t>Anyone from any year is welcome to join.</a:t>
            </a:r>
          </a:p>
          <a:p>
            <a:endParaRPr lang="en-IE" sz="3200" dirty="0" smtClean="0"/>
          </a:p>
          <a:p>
            <a:r>
              <a:rPr lang="en-IE" sz="3200" dirty="0" smtClean="0"/>
              <a:t>There are many benefits to the Green Schools and the work is very rewarding.</a:t>
            </a:r>
            <a:endParaRPr lang="en-IE" sz="3200" dirty="0"/>
          </a:p>
        </p:txBody>
      </p:sp>
    </p:spTree>
    <p:extLst>
      <p:ext uri="{BB962C8B-B14F-4D97-AF65-F5344CB8AC3E}">
        <p14:creationId xmlns:p14="http://schemas.microsoft.com/office/powerpoint/2010/main" val="110711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28511"/>
            <a:ext cx="7024744" cy="1143000"/>
          </a:xfrm>
        </p:spPr>
        <p:txBody>
          <a:bodyPr/>
          <a:lstStyle/>
          <a:p>
            <a:r>
              <a:rPr lang="en-IE" dirty="0" smtClean="0"/>
              <a:t>Excursions</a:t>
            </a:r>
            <a:endParaRPr lang="en-IE" dirty="0"/>
          </a:p>
        </p:txBody>
      </p:sp>
      <p:sp>
        <p:nvSpPr>
          <p:cNvPr id="3" name="Content Placeholder 2"/>
          <p:cNvSpPr>
            <a:spLocks noGrp="1"/>
          </p:cNvSpPr>
          <p:nvPr>
            <p:ph idx="1"/>
          </p:nvPr>
        </p:nvSpPr>
        <p:spPr>
          <a:xfrm>
            <a:off x="1028417" y="980728"/>
            <a:ext cx="6777317" cy="3508977"/>
          </a:xfrm>
        </p:spPr>
        <p:txBody>
          <a:bodyPr>
            <a:normAutofit/>
          </a:bodyPr>
          <a:lstStyle/>
          <a:p>
            <a:r>
              <a:rPr lang="en-IE" sz="2800" dirty="0" smtClean="0"/>
              <a:t>We very much enjoy our outings which have included making a presentation at an oral hearing, </a:t>
            </a:r>
            <a:r>
              <a:rPr lang="en-IE" sz="2800" dirty="0" err="1"/>
              <a:t>F</a:t>
            </a:r>
            <a:r>
              <a:rPr lang="en-IE" sz="2800" dirty="0" err="1" smtClean="0"/>
              <a:t>ota</a:t>
            </a:r>
            <a:r>
              <a:rPr lang="en-IE" sz="2800" dirty="0" smtClean="0"/>
              <a:t> </a:t>
            </a:r>
            <a:r>
              <a:rPr lang="en-IE" sz="2800" dirty="0"/>
              <a:t>W</a:t>
            </a:r>
            <a:r>
              <a:rPr lang="en-IE" sz="2800" dirty="0" smtClean="0"/>
              <a:t>ildlife </a:t>
            </a:r>
            <a:r>
              <a:rPr lang="en-IE" sz="2800" dirty="0"/>
              <a:t>P</a:t>
            </a:r>
            <a:r>
              <a:rPr lang="en-IE" sz="2800" dirty="0" smtClean="0"/>
              <a:t>ark, </a:t>
            </a:r>
            <a:r>
              <a:rPr lang="en-IE" sz="2800" smtClean="0"/>
              <a:t>the Water </a:t>
            </a:r>
            <a:r>
              <a:rPr lang="en-IE" sz="2800"/>
              <a:t>T</a:t>
            </a:r>
            <a:r>
              <a:rPr lang="en-IE" sz="2800" smtClean="0"/>
              <a:t>reatment </a:t>
            </a:r>
            <a:r>
              <a:rPr lang="en-IE" sz="2800" dirty="0"/>
              <a:t>P</a:t>
            </a:r>
            <a:r>
              <a:rPr lang="en-IE" sz="2800" smtClean="0"/>
              <a:t>lant</a:t>
            </a:r>
            <a:r>
              <a:rPr lang="en-IE" sz="2800" dirty="0" smtClean="0"/>
              <a:t>, The </a:t>
            </a:r>
            <a:r>
              <a:rPr lang="en-IE" sz="2800" dirty="0"/>
              <a:t>L</a:t>
            </a:r>
            <a:r>
              <a:rPr lang="en-IE" sz="2800" dirty="0" smtClean="0"/>
              <a:t>ifetime </a:t>
            </a:r>
            <a:r>
              <a:rPr lang="en-IE" sz="2800" dirty="0"/>
              <a:t>L</a:t>
            </a:r>
            <a:r>
              <a:rPr lang="en-IE" sz="2800" dirty="0" smtClean="0"/>
              <a:t>ab and </a:t>
            </a:r>
            <a:r>
              <a:rPr lang="en-IE" sz="2800" dirty="0" err="1" smtClean="0"/>
              <a:t>Inniscarra</a:t>
            </a:r>
            <a:r>
              <a:rPr lang="en-IE" sz="2800" dirty="0" smtClean="0"/>
              <a:t> Dam.</a:t>
            </a:r>
            <a:endParaRPr lang="en-IE" sz="2800" dirty="0"/>
          </a:p>
          <a:p>
            <a:endParaRPr lang="en-IE"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3573016"/>
            <a:ext cx="6480720" cy="2834934"/>
          </a:xfrm>
          <a:prstGeom prst="rect">
            <a:avLst/>
          </a:prstGeom>
        </p:spPr>
      </p:pic>
    </p:spTree>
    <p:extLst>
      <p:ext uri="{BB962C8B-B14F-4D97-AF65-F5344CB8AC3E}">
        <p14:creationId xmlns:p14="http://schemas.microsoft.com/office/powerpoint/2010/main" val="29956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I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73619">
            <a:off x="997179" y="1263870"/>
            <a:ext cx="4212877" cy="315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8572">
            <a:off x="3947749" y="1256509"/>
            <a:ext cx="4212877" cy="315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72316">
            <a:off x="989397" y="2148852"/>
            <a:ext cx="5004965" cy="375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89323">
            <a:off x="2918878" y="2337745"/>
            <a:ext cx="410527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C:\Users\student\AppData\Local\Microsoft\Windows\Temporary Internet Files\Content.IE5\OUH7N3QH\16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59" y="1578418"/>
            <a:ext cx="4728928" cy="35466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669152">
            <a:off x="3048000" y="1788285"/>
            <a:ext cx="3711620" cy="278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4464" y="1582223"/>
            <a:ext cx="3087216" cy="411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8385" y="578425"/>
            <a:ext cx="4325466" cy="578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3" y="385763"/>
            <a:ext cx="9134475" cy="60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72819" y="1528162"/>
            <a:ext cx="5202409" cy="38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9363" y="614363"/>
            <a:ext cx="4105275"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64619" y="492501"/>
            <a:ext cx="5872997" cy="5872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7436" y="679026"/>
            <a:ext cx="8909127" cy="5345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5888" y="474426"/>
            <a:ext cx="7393036" cy="531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4977" y="866857"/>
            <a:ext cx="7822491" cy="530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1450" y="352425"/>
            <a:ext cx="88011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descr="C:\Users\student\AppData\Local\Microsoft\Windows\Temporary Internet Files\Content.IE5\M1LUVJ6E\106.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159" y="3028"/>
            <a:ext cx="9139962" cy="6854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99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fade">
                                      <p:cBhvr>
                                        <p:cTn id="31" dur="1000"/>
                                        <p:tgtEl>
                                          <p:spTgt spid="1032"/>
                                        </p:tgtEl>
                                      </p:cBhvr>
                                    </p:animEffect>
                                    <p:anim calcmode="lin" valueType="num">
                                      <p:cBhvr>
                                        <p:cTn id="32" dur="1000" fill="hold"/>
                                        <p:tgtEl>
                                          <p:spTgt spid="1032"/>
                                        </p:tgtEl>
                                        <p:attrNameLst>
                                          <p:attrName>ppt_x</p:attrName>
                                        </p:attrNameLst>
                                      </p:cBhvr>
                                      <p:tavLst>
                                        <p:tav tm="0">
                                          <p:val>
                                            <p:strVal val="#ppt_x"/>
                                          </p:val>
                                        </p:tav>
                                        <p:tav tm="100000">
                                          <p:val>
                                            <p:strVal val="#ppt_x"/>
                                          </p:val>
                                        </p:tav>
                                      </p:tavLst>
                                    </p:anim>
                                    <p:anim calcmode="lin" valueType="num">
                                      <p:cBhvr>
                                        <p:cTn id="33"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34"/>
                                        </p:tgtEl>
                                        <p:attrNameLst>
                                          <p:attrName>style.visibility</p:attrName>
                                        </p:attrNameLst>
                                      </p:cBhvr>
                                      <p:to>
                                        <p:strVal val="visible"/>
                                      </p:to>
                                    </p:set>
                                    <p:anim calcmode="lin" valueType="num">
                                      <p:cBhvr additive="base">
                                        <p:cTn id="38" dur="500" fill="hold"/>
                                        <p:tgtEl>
                                          <p:spTgt spid="1034"/>
                                        </p:tgtEl>
                                        <p:attrNameLst>
                                          <p:attrName>ppt_x</p:attrName>
                                        </p:attrNameLst>
                                      </p:cBhvr>
                                      <p:tavLst>
                                        <p:tav tm="0">
                                          <p:val>
                                            <p:strVal val="#ppt_x"/>
                                          </p:val>
                                        </p:tav>
                                        <p:tav tm="100000">
                                          <p:val>
                                            <p:strVal val="#ppt_x"/>
                                          </p:val>
                                        </p:tav>
                                      </p:tavLst>
                                    </p:anim>
                                    <p:anim calcmode="lin" valueType="num">
                                      <p:cBhvr additive="base">
                                        <p:cTn id="39"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35"/>
                                        </p:tgtEl>
                                        <p:attrNameLst>
                                          <p:attrName>style.visibility</p:attrName>
                                        </p:attrNameLst>
                                      </p:cBhvr>
                                      <p:to>
                                        <p:strVal val="visible"/>
                                      </p:to>
                                    </p:set>
                                    <p:animEffect transition="in" filter="fade">
                                      <p:cBhvr>
                                        <p:cTn id="44" dur="500"/>
                                        <p:tgtEl>
                                          <p:spTgt spid="10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36"/>
                                        </p:tgtEl>
                                        <p:attrNameLst>
                                          <p:attrName>style.visibility</p:attrName>
                                        </p:attrNameLst>
                                      </p:cBhvr>
                                      <p:to>
                                        <p:strVal val="visible"/>
                                      </p:to>
                                    </p:set>
                                    <p:animEffect transition="in" filter="fade">
                                      <p:cBhvr>
                                        <p:cTn id="49" dur="500"/>
                                        <p:tgtEl>
                                          <p:spTgt spid="103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37"/>
                                        </p:tgtEl>
                                        <p:attrNameLst>
                                          <p:attrName>style.visibility</p:attrName>
                                        </p:attrNameLst>
                                      </p:cBhvr>
                                      <p:to>
                                        <p:strVal val="visible"/>
                                      </p:to>
                                    </p:set>
                                    <p:animEffect transition="in" filter="fade">
                                      <p:cBhvr>
                                        <p:cTn id="54" dur="500"/>
                                        <p:tgtEl>
                                          <p:spTgt spid="103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038"/>
                                        </p:tgtEl>
                                        <p:attrNameLst>
                                          <p:attrName>style.visibility</p:attrName>
                                        </p:attrNameLst>
                                      </p:cBhvr>
                                      <p:to>
                                        <p:strVal val="visible"/>
                                      </p:to>
                                    </p:set>
                                    <p:animEffect transition="in" filter="wipe(down)">
                                      <p:cBhvr>
                                        <p:cTn id="59" dur="500"/>
                                        <p:tgtEl>
                                          <p:spTgt spid="103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039"/>
                                        </p:tgtEl>
                                        <p:attrNameLst>
                                          <p:attrName>style.visibility</p:attrName>
                                        </p:attrNameLst>
                                      </p:cBhvr>
                                      <p:to>
                                        <p:strVal val="visible"/>
                                      </p:to>
                                    </p:set>
                                    <p:anim calcmode="lin" valueType="num">
                                      <p:cBhvr additive="base">
                                        <p:cTn id="64" dur="500" fill="hold"/>
                                        <p:tgtEl>
                                          <p:spTgt spid="1039"/>
                                        </p:tgtEl>
                                        <p:attrNameLst>
                                          <p:attrName>ppt_x</p:attrName>
                                        </p:attrNameLst>
                                      </p:cBhvr>
                                      <p:tavLst>
                                        <p:tav tm="0">
                                          <p:val>
                                            <p:strVal val="#ppt_x"/>
                                          </p:val>
                                        </p:tav>
                                        <p:tav tm="100000">
                                          <p:val>
                                            <p:strVal val="#ppt_x"/>
                                          </p:val>
                                        </p:tav>
                                      </p:tavLst>
                                    </p:anim>
                                    <p:anim calcmode="lin" valueType="num">
                                      <p:cBhvr additive="base">
                                        <p:cTn id="65" dur="500" fill="hold"/>
                                        <p:tgtEl>
                                          <p:spTgt spid="103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040"/>
                                        </p:tgtEl>
                                        <p:attrNameLst>
                                          <p:attrName>style.visibility</p:attrName>
                                        </p:attrNameLst>
                                      </p:cBhvr>
                                      <p:to>
                                        <p:strVal val="visible"/>
                                      </p:to>
                                    </p:set>
                                    <p:anim calcmode="lin" valueType="num">
                                      <p:cBhvr additive="base">
                                        <p:cTn id="70" dur="500" fill="hold"/>
                                        <p:tgtEl>
                                          <p:spTgt spid="1040"/>
                                        </p:tgtEl>
                                        <p:attrNameLst>
                                          <p:attrName>ppt_x</p:attrName>
                                        </p:attrNameLst>
                                      </p:cBhvr>
                                      <p:tavLst>
                                        <p:tav tm="0">
                                          <p:val>
                                            <p:strVal val="#ppt_x"/>
                                          </p:val>
                                        </p:tav>
                                        <p:tav tm="100000">
                                          <p:val>
                                            <p:strVal val="#ppt_x"/>
                                          </p:val>
                                        </p:tav>
                                      </p:tavLst>
                                    </p:anim>
                                    <p:anim calcmode="lin" valueType="num">
                                      <p:cBhvr additive="base">
                                        <p:cTn id="71"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042"/>
                                        </p:tgtEl>
                                        <p:attrNameLst>
                                          <p:attrName>style.visibility</p:attrName>
                                        </p:attrNameLst>
                                      </p:cBhvr>
                                      <p:to>
                                        <p:strVal val="visible"/>
                                      </p:to>
                                    </p:set>
                                    <p:animEffect transition="in" filter="barn(inVertical)">
                                      <p:cBhvr>
                                        <p:cTn id="76" dur="500"/>
                                        <p:tgtEl>
                                          <p:spTgt spid="1042"/>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043"/>
                                        </p:tgtEl>
                                        <p:attrNameLst>
                                          <p:attrName>style.visibility</p:attrName>
                                        </p:attrNameLst>
                                      </p:cBhvr>
                                      <p:to>
                                        <p:strVal val="visible"/>
                                      </p:to>
                                    </p:set>
                                    <p:animEffect transition="in" filter="fade">
                                      <p:cBhvr>
                                        <p:cTn id="81" dur="1000"/>
                                        <p:tgtEl>
                                          <p:spTgt spid="1043"/>
                                        </p:tgtEl>
                                      </p:cBhvr>
                                    </p:animEffect>
                                    <p:anim calcmode="lin" valueType="num">
                                      <p:cBhvr>
                                        <p:cTn id="82" dur="1000" fill="hold"/>
                                        <p:tgtEl>
                                          <p:spTgt spid="1043"/>
                                        </p:tgtEl>
                                        <p:attrNameLst>
                                          <p:attrName>ppt_x</p:attrName>
                                        </p:attrNameLst>
                                      </p:cBhvr>
                                      <p:tavLst>
                                        <p:tav tm="0">
                                          <p:val>
                                            <p:strVal val="#ppt_x"/>
                                          </p:val>
                                        </p:tav>
                                        <p:tav tm="100000">
                                          <p:val>
                                            <p:strVal val="#ppt_x"/>
                                          </p:val>
                                        </p:tav>
                                      </p:tavLst>
                                    </p:anim>
                                    <p:anim calcmode="lin" valueType="num">
                                      <p:cBhvr>
                                        <p:cTn id="83" dur="1000" fill="hold"/>
                                        <p:tgtEl>
                                          <p:spTgt spid="104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1044"/>
                                        </p:tgtEl>
                                        <p:attrNameLst>
                                          <p:attrName>style.visibility</p:attrName>
                                        </p:attrNameLst>
                                      </p:cBhvr>
                                      <p:to>
                                        <p:strVal val="visible"/>
                                      </p:to>
                                    </p:set>
                                    <p:animEffect transition="in" filter="fade">
                                      <p:cBhvr>
                                        <p:cTn id="88" dur="1000"/>
                                        <p:tgtEl>
                                          <p:spTgt spid="1044"/>
                                        </p:tgtEl>
                                      </p:cBhvr>
                                    </p:animEffect>
                                    <p:anim calcmode="lin" valueType="num">
                                      <p:cBhvr>
                                        <p:cTn id="89" dur="1000" fill="hold"/>
                                        <p:tgtEl>
                                          <p:spTgt spid="1044"/>
                                        </p:tgtEl>
                                        <p:attrNameLst>
                                          <p:attrName>ppt_x</p:attrName>
                                        </p:attrNameLst>
                                      </p:cBhvr>
                                      <p:tavLst>
                                        <p:tav tm="0">
                                          <p:val>
                                            <p:strVal val="#ppt_x"/>
                                          </p:val>
                                        </p:tav>
                                        <p:tav tm="100000">
                                          <p:val>
                                            <p:strVal val="#ppt_x"/>
                                          </p:val>
                                        </p:tav>
                                      </p:tavLst>
                                    </p:anim>
                                    <p:anim calcmode="lin" valueType="num">
                                      <p:cBhvr>
                                        <p:cTn id="90"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1045"/>
                                        </p:tgtEl>
                                        <p:attrNameLst>
                                          <p:attrName>style.visibility</p:attrName>
                                        </p:attrNameLst>
                                      </p:cBhvr>
                                      <p:to>
                                        <p:strVal val="visible"/>
                                      </p:to>
                                    </p:set>
                                    <p:animEffect transition="in" filter="barn(inVertical)">
                                      <p:cBhvr>
                                        <p:cTn id="95" dur="500"/>
                                        <p:tgtEl>
                                          <p:spTgt spid="1045"/>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1046"/>
                                        </p:tgtEl>
                                        <p:attrNameLst>
                                          <p:attrName>style.visibility</p:attrName>
                                        </p:attrNameLst>
                                      </p:cBhvr>
                                      <p:to>
                                        <p:strVal val="visible"/>
                                      </p:to>
                                    </p:set>
                                    <p:animEffect transition="in" filter="barn(inVertical)">
                                      <p:cBhvr>
                                        <p:cTn id="100" dur="500"/>
                                        <p:tgtEl>
                                          <p:spTgt spid="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aiste Muire Green Schools Committee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32656"/>
            <a:ext cx="8273437" cy="4454007"/>
          </a:xfrm>
          <a:prstGeom prst="rect">
            <a:avLst/>
          </a:prstGeom>
        </p:spPr>
      </p:pic>
      <p:sp>
        <p:nvSpPr>
          <p:cNvPr id="3" name="TextBox 2"/>
          <p:cNvSpPr txBox="1"/>
          <p:nvPr/>
        </p:nvSpPr>
        <p:spPr>
          <a:xfrm>
            <a:off x="947642" y="4786662"/>
            <a:ext cx="7584798" cy="1569660"/>
          </a:xfrm>
          <a:prstGeom prst="rect">
            <a:avLst/>
          </a:prstGeom>
          <a:noFill/>
        </p:spPr>
        <p:txBody>
          <a:bodyPr wrap="square" rtlCol="0">
            <a:spAutoFit/>
          </a:bodyPr>
          <a:lstStyle/>
          <a:p>
            <a:r>
              <a:rPr lang="en-IE" sz="2400" dirty="0" smtClean="0"/>
              <a:t>To visit our web site and to keep up to date on our work please visit our website which can be accessed by clicking on the Green Schools Committee link on the school website.</a:t>
            </a:r>
            <a:endParaRPr lang="en-IE" sz="2400" dirty="0"/>
          </a:p>
        </p:txBody>
      </p:sp>
    </p:spTree>
    <p:extLst>
      <p:ext uri="{BB962C8B-B14F-4D97-AF65-F5344CB8AC3E}">
        <p14:creationId xmlns:p14="http://schemas.microsoft.com/office/powerpoint/2010/main" val="197547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556792"/>
            <a:ext cx="6777317" cy="3508977"/>
          </a:xfrm>
        </p:spPr>
        <p:txBody>
          <a:bodyPr>
            <a:noAutofit/>
          </a:bodyPr>
          <a:lstStyle/>
          <a:p>
            <a:pPr marL="68580" indent="0">
              <a:buNone/>
            </a:pPr>
            <a:r>
              <a:rPr lang="en-IE" sz="6000" dirty="0"/>
              <a:t>Thank you for your time and we hope to see you joining soon!</a:t>
            </a:r>
          </a:p>
          <a:p>
            <a:endParaRPr lang="en-IE" sz="6000" dirty="0"/>
          </a:p>
        </p:txBody>
      </p:sp>
    </p:spTree>
    <p:extLst>
      <p:ext uri="{BB962C8B-B14F-4D97-AF65-F5344CB8AC3E}">
        <p14:creationId xmlns:p14="http://schemas.microsoft.com/office/powerpoint/2010/main" val="306540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84</TotalTime>
  <Words>338</Words>
  <Application>Microsoft Office PowerPoint</Application>
  <PresentationFormat>On-screen Show (4:3)</PresentationFormat>
  <Paragraphs>29</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Austin</vt:lpstr>
      <vt:lpstr>Green Schools</vt:lpstr>
      <vt:lpstr>1. Summary</vt:lpstr>
      <vt:lpstr>2. Important People</vt:lpstr>
      <vt:lpstr>3. Achievements</vt:lpstr>
      <vt:lpstr>Joining</vt:lpstr>
      <vt:lpstr>Excursions</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Schools</dc:title>
  <dc:creator>student</dc:creator>
  <cp:lastModifiedBy>student</cp:lastModifiedBy>
  <cp:revision>13</cp:revision>
  <dcterms:created xsi:type="dcterms:W3CDTF">2012-09-18T12:47:56Z</dcterms:created>
  <dcterms:modified xsi:type="dcterms:W3CDTF">2012-11-20T13:46:49Z</dcterms:modified>
</cp:coreProperties>
</file>