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6ABB7-A71D-4360-B3B5-646F399865B9}" type="datetimeFigureOut">
              <a:rPr lang="en-IE" smtClean="0"/>
              <a:t>14/10/2015</a:t>
            </a:fld>
            <a:endParaRPr lang="en-IE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8C3F5-B515-4195-A8E7-ED8B83E1598F}" type="slidenum">
              <a:rPr lang="en-IE" smtClean="0"/>
              <a:t>‹#›</a:t>
            </a:fld>
            <a:endParaRPr lang="en-IE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6ABB7-A71D-4360-B3B5-646F399865B9}" type="datetimeFigureOut">
              <a:rPr lang="en-IE" smtClean="0"/>
              <a:t>14/10/2015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8C3F5-B515-4195-A8E7-ED8B83E1598F}" type="slidenum">
              <a:rPr lang="en-IE" smtClean="0"/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6ABB7-A71D-4360-B3B5-646F399865B9}" type="datetimeFigureOut">
              <a:rPr lang="en-IE" smtClean="0"/>
              <a:t>14/10/2015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8C3F5-B515-4195-A8E7-ED8B83E1598F}" type="slidenum">
              <a:rPr lang="en-IE" smtClean="0"/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6ABB7-A71D-4360-B3B5-646F399865B9}" type="datetimeFigureOut">
              <a:rPr lang="en-IE" smtClean="0"/>
              <a:t>14/10/2015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8C3F5-B515-4195-A8E7-ED8B83E1598F}" type="slidenum">
              <a:rPr lang="en-IE" smtClean="0"/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6ABB7-A71D-4360-B3B5-646F399865B9}" type="datetimeFigureOut">
              <a:rPr lang="en-IE" smtClean="0"/>
              <a:t>14/10/2015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8C3F5-B515-4195-A8E7-ED8B83E1598F}" type="slidenum">
              <a:rPr lang="en-IE" smtClean="0"/>
              <a:t>‹#›</a:t>
            </a:fld>
            <a:endParaRPr lang="en-IE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6ABB7-A71D-4360-B3B5-646F399865B9}" type="datetimeFigureOut">
              <a:rPr lang="en-IE" smtClean="0"/>
              <a:t>14/10/2015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8C3F5-B515-4195-A8E7-ED8B83E1598F}" type="slidenum">
              <a:rPr lang="en-IE" smtClean="0"/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6ABB7-A71D-4360-B3B5-646F399865B9}" type="datetimeFigureOut">
              <a:rPr lang="en-IE" smtClean="0"/>
              <a:t>14/10/2015</a:t>
            </a:fld>
            <a:endParaRPr lang="en-I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8C3F5-B515-4195-A8E7-ED8B83E1598F}" type="slidenum">
              <a:rPr lang="en-IE" smtClean="0"/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6ABB7-A71D-4360-B3B5-646F399865B9}" type="datetimeFigureOut">
              <a:rPr lang="en-IE" smtClean="0"/>
              <a:t>14/10/2015</a:t>
            </a:fld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8C3F5-B515-4195-A8E7-ED8B83E1598F}" type="slidenum">
              <a:rPr lang="en-IE" smtClean="0"/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6ABB7-A71D-4360-B3B5-646F399865B9}" type="datetimeFigureOut">
              <a:rPr lang="en-IE" smtClean="0"/>
              <a:t>14/10/2015</a:t>
            </a:fld>
            <a:endParaRPr lang="en-I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8C3F5-B515-4195-A8E7-ED8B83E1598F}" type="slidenum">
              <a:rPr lang="en-IE" smtClean="0"/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6ABB7-A71D-4360-B3B5-646F399865B9}" type="datetimeFigureOut">
              <a:rPr lang="en-IE" smtClean="0"/>
              <a:t>14/10/2015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8C3F5-B515-4195-A8E7-ED8B83E1598F}" type="slidenum">
              <a:rPr lang="en-IE" smtClean="0"/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6ABB7-A71D-4360-B3B5-646F399865B9}" type="datetimeFigureOut">
              <a:rPr lang="en-IE" smtClean="0"/>
              <a:t>14/10/2015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BD8C3F5-B515-4195-A8E7-ED8B83E1598F}" type="slidenum">
              <a:rPr lang="en-IE" smtClean="0"/>
              <a:t>‹#›</a:t>
            </a:fld>
            <a:endParaRPr lang="en-I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0E6ABB7-A71D-4360-B3B5-646F399865B9}" type="datetimeFigureOut">
              <a:rPr lang="en-IE" smtClean="0"/>
              <a:t>14/10/2015</a:t>
            </a:fld>
            <a:endParaRPr lang="en-IE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IE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BD8C3F5-B515-4195-A8E7-ED8B83E1598F}" type="slidenum">
              <a:rPr lang="en-IE" smtClean="0"/>
              <a:t>‹#›</a:t>
            </a:fld>
            <a:endParaRPr lang="en-IE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dirty="0" smtClean="0"/>
              <a:t>Biodiversity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3861048"/>
            <a:ext cx="6400800" cy="1752600"/>
          </a:xfrm>
        </p:spPr>
        <p:txBody>
          <a:bodyPr/>
          <a:lstStyle/>
          <a:p>
            <a:r>
              <a:rPr lang="en-IE" dirty="0" smtClean="0">
                <a:solidFill>
                  <a:schemeClr val="tx1"/>
                </a:solidFill>
              </a:rPr>
              <a:t>By Marie Lynch </a:t>
            </a:r>
            <a:endParaRPr lang="en-I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738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3245">
        <p14:ripple/>
      </p:transition>
    </mc:Choice>
    <mc:Fallback xmlns="">
      <p:transition spd="slow" advTm="1324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Biodiversity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Biodiversity is the variation of living organisms ecosystems and all the habitats they are apart of.</a:t>
            </a:r>
          </a:p>
          <a:p>
            <a:r>
              <a:rPr lang="en-IE" dirty="0" smtClean="0"/>
              <a:t>Without biodiversity the world was cease to exist.</a:t>
            </a:r>
          </a:p>
          <a:p>
            <a:r>
              <a:rPr lang="en-IE" dirty="0" smtClean="0"/>
              <a:t>Biodiversity is an essential natural resource which humans have taken for granted.</a:t>
            </a:r>
          </a:p>
          <a:p>
            <a:r>
              <a:rPr lang="en-IE" dirty="0" smtClean="0"/>
              <a:t>Biodiversity needs to be conserved as it is vital for our survival.</a:t>
            </a:r>
          </a:p>
          <a:p>
            <a:endParaRPr lang="en-IE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7803" y="4540130"/>
            <a:ext cx="2800322" cy="2100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8185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111">
        <p14:honeycomb/>
      </p:transition>
    </mc:Choice>
    <mc:Fallback xmlns="">
      <p:transition spd="slow" advTm="11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r>
              <a:rPr lang="en-IE" dirty="0" smtClean="0"/>
              <a:t>Why is Biodiversity Important?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463529"/>
            <a:ext cx="8229600" cy="4389120"/>
          </a:xfrm>
        </p:spPr>
        <p:txBody>
          <a:bodyPr/>
          <a:lstStyle/>
          <a:p>
            <a:r>
              <a:rPr lang="en-IE" dirty="0" smtClean="0"/>
              <a:t>Biodiversity is extremely important. </a:t>
            </a:r>
          </a:p>
          <a:p>
            <a:r>
              <a:rPr lang="en-IE" dirty="0" smtClean="0"/>
              <a:t>For example; green plants remove carbon dioxide from the atmosphere. They also release oxygen into the atmosphere.</a:t>
            </a:r>
          </a:p>
          <a:p>
            <a:r>
              <a:rPr lang="en-IE" dirty="0" smtClean="0"/>
              <a:t>Also different </a:t>
            </a:r>
            <a:r>
              <a:rPr lang="en-IE" dirty="0"/>
              <a:t>plants, animals, fungi and micro-organisms provide us with food, medicines, fuel, building materials, fibre for clothing and industrial products.  </a:t>
            </a:r>
            <a:endParaRPr lang="en-IE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437112"/>
            <a:ext cx="3672408" cy="242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4450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 smtClean="0"/>
              <a:t>Services Provided by Ecosystems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Ecosystems reduce the risk of local and global climate change. They control the amount if gases in the atmosphere.</a:t>
            </a:r>
          </a:p>
          <a:p>
            <a:r>
              <a:rPr lang="en-IE" dirty="0" smtClean="0"/>
              <a:t>They protect areas from soil erosion and flooding. Vegetation protects the soil from eroding.</a:t>
            </a:r>
          </a:p>
          <a:p>
            <a:r>
              <a:rPr lang="en-IE" dirty="0" smtClean="0"/>
              <a:t>Also ecosystems help control pollutants. Reeds act like natural filters and remove waste from water surfaces.</a:t>
            </a:r>
          </a:p>
          <a:p>
            <a:pPr marL="0" indent="0">
              <a:buNone/>
            </a:pPr>
            <a:r>
              <a:rPr lang="en-IE" dirty="0" smtClean="0"/>
              <a:t> </a:t>
            </a:r>
            <a:endParaRPr lang="en-I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5013176"/>
            <a:ext cx="477202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7599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8">
        <p14:prism isContent="1"/>
      </p:transition>
    </mc:Choice>
    <mc:Fallback xmlns="">
      <p:transition spd="slow" advTm="62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Threats to Biodiversity 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805888"/>
          </a:xfrm>
        </p:spPr>
        <p:txBody>
          <a:bodyPr>
            <a:normAutofit lnSpcReduction="10000"/>
          </a:bodyPr>
          <a:lstStyle/>
          <a:p>
            <a:r>
              <a:rPr lang="en-IE" dirty="0" smtClean="0"/>
              <a:t>There are many different threats to biodiversity:</a:t>
            </a:r>
          </a:p>
          <a:p>
            <a:pPr marL="514350" indent="-514350">
              <a:buFont typeface="+mj-lt"/>
              <a:buAutoNum type="arabicPeriod"/>
            </a:pPr>
            <a:r>
              <a:rPr lang="en-IE" b="1" u="sng" dirty="0" smtClean="0"/>
              <a:t>Habitat loss </a:t>
            </a:r>
            <a:r>
              <a:rPr lang="en-IE" dirty="0" smtClean="0"/>
              <a:t>and </a:t>
            </a:r>
            <a:r>
              <a:rPr lang="en-IE" b="1" u="sng" dirty="0"/>
              <a:t>D</a:t>
            </a:r>
            <a:r>
              <a:rPr lang="en-IE" b="1" u="sng" dirty="0" smtClean="0"/>
              <a:t>estruction </a:t>
            </a:r>
            <a:r>
              <a:rPr lang="en-IE" dirty="0" smtClean="0"/>
              <a:t>are the major threats to biodiversity in Ireland. The destruction causes the conditions for the plants and animals to change which are vital for their survival.</a:t>
            </a:r>
          </a:p>
          <a:p>
            <a:pPr marL="514350" indent="-514350">
              <a:buFont typeface="+mj-lt"/>
              <a:buAutoNum type="arabicPeriod"/>
            </a:pPr>
            <a:r>
              <a:rPr lang="en-IE" b="1" u="sng" dirty="0" smtClean="0"/>
              <a:t>Pollution</a:t>
            </a:r>
            <a:r>
              <a:rPr lang="en-IE" dirty="0" smtClean="0"/>
              <a:t> also has a great impact on ecosystems. It causes death for millions of plants and animals around the world.</a:t>
            </a:r>
          </a:p>
          <a:p>
            <a:pPr marL="514350" indent="-514350">
              <a:buFont typeface="+mj-lt"/>
              <a:buAutoNum type="arabicPeriod"/>
            </a:pPr>
            <a:r>
              <a:rPr lang="en-IE" b="1" u="sng" dirty="0" smtClean="0"/>
              <a:t>Climate Change </a:t>
            </a:r>
            <a:r>
              <a:rPr lang="en-IE" dirty="0" smtClean="0"/>
              <a:t>has resulted due to human activity. It causes the temperature to rise by 1 or 2 degrees which causes some habitats to </a:t>
            </a:r>
            <a:r>
              <a:rPr lang="en-IE" dirty="0"/>
              <a:t>become uninhabitable to some </a:t>
            </a:r>
            <a:r>
              <a:rPr lang="en-IE" dirty="0" smtClean="0"/>
              <a:t>species.</a:t>
            </a:r>
          </a:p>
        </p:txBody>
      </p:sp>
    </p:spTree>
    <p:extLst>
      <p:ext uri="{BB962C8B-B14F-4D97-AF65-F5344CB8AC3E}">
        <p14:creationId xmlns:p14="http://schemas.microsoft.com/office/powerpoint/2010/main" val="2111501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Threats to Biodiversity</a:t>
            </a:r>
            <a:endParaRPr lang="en-IE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000" dirty="0" smtClean="0"/>
              <a:t>Pollution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000" dirty="0" smtClean="0"/>
              <a:t>Climate change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000" dirty="0" smtClean="0"/>
              <a:t>Destruction (deforestation)</a:t>
            </a:r>
            <a:endParaRPr lang="en-IE" sz="2000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54" r="14754"/>
          <a:stretch>
            <a:fillRect/>
          </a:stretch>
        </p:blipFill>
        <p:spPr>
          <a:xfrm rot="409080">
            <a:off x="5576644" y="1221213"/>
            <a:ext cx="2989985" cy="2545928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1559">
            <a:off x="3282825" y="916539"/>
            <a:ext cx="2586214" cy="2605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1046">
            <a:off x="2976329" y="3633347"/>
            <a:ext cx="5329339" cy="2356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796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/>
          <a:lstStyle/>
          <a:p>
            <a:r>
              <a:rPr lang="en-IE" dirty="0" smtClean="0"/>
              <a:t>Biodiversity in Ireland 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8446"/>
            <a:ext cx="8229600" cy="4389120"/>
          </a:xfrm>
        </p:spPr>
        <p:txBody>
          <a:bodyPr/>
          <a:lstStyle/>
          <a:p>
            <a:r>
              <a:rPr lang="en-IE" dirty="0" smtClean="0"/>
              <a:t>Ireland has about 815 flowering plants, about 80 native ferns, more than 700 mosses and 3,500 fungi.</a:t>
            </a:r>
          </a:p>
          <a:p>
            <a:r>
              <a:rPr lang="en-IE" dirty="0"/>
              <a:t>There are 32 terrestrial mammals, </a:t>
            </a:r>
            <a:r>
              <a:rPr lang="en-IE" dirty="0" smtClean="0"/>
              <a:t>10 bat </a:t>
            </a:r>
            <a:r>
              <a:rPr lang="en-IE" dirty="0"/>
              <a:t>species, </a:t>
            </a:r>
            <a:r>
              <a:rPr lang="en-IE" dirty="0" smtClean="0"/>
              <a:t>2 species </a:t>
            </a:r>
            <a:r>
              <a:rPr lang="en-IE" dirty="0"/>
              <a:t>of seals and about 24 whales and </a:t>
            </a:r>
            <a:r>
              <a:rPr lang="en-IE" dirty="0" smtClean="0"/>
              <a:t>dolphins</a:t>
            </a:r>
            <a:r>
              <a:rPr lang="en-IE" dirty="0"/>
              <a:t> </a:t>
            </a:r>
            <a:r>
              <a:rPr lang="en-IE" dirty="0" smtClean="0"/>
              <a:t>in Ireland.</a:t>
            </a:r>
          </a:p>
          <a:p>
            <a:r>
              <a:rPr lang="en-IE" dirty="0" smtClean="0"/>
              <a:t>We have about </a:t>
            </a:r>
            <a:r>
              <a:rPr lang="en-IE" dirty="0"/>
              <a:t>425 species of </a:t>
            </a:r>
            <a:r>
              <a:rPr lang="en-IE" dirty="0" smtClean="0"/>
              <a:t>birds, about </a:t>
            </a:r>
            <a:r>
              <a:rPr lang="en-IE" dirty="0"/>
              <a:t>half of these birds breed here</a:t>
            </a:r>
            <a:r>
              <a:rPr lang="en-IE" dirty="0" smtClean="0"/>
              <a:t>.</a:t>
            </a:r>
          </a:p>
          <a:p>
            <a:r>
              <a:rPr lang="en-IE" dirty="0" smtClean="0"/>
              <a:t>Many of these species are endangered. </a:t>
            </a:r>
            <a:r>
              <a:rPr lang="en-IE" dirty="0"/>
              <a:t>The freshwater pearl </a:t>
            </a:r>
            <a:r>
              <a:rPr lang="en-IE" dirty="0" smtClean="0"/>
              <a:t>mussel is under serious threat and is close to extinction.</a:t>
            </a:r>
            <a:endParaRPr lang="en-I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860" y="5301208"/>
            <a:ext cx="2075723" cy="1556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56176" y="5733256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>
                <a:sym typeface="Wingdings" panose="05000000000000000000" pitchFamily="2" charset="2"/>
              </a:rPr>
              <a:t> Freshwater Pearl Mussel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939307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IE" dirty="0" smtClean="0"/>
              <a:t>Biodiversity in </a:t>
            </a:r>
            <a:r>
              <a:rPr lang="en-IE" dirty="0"/>
              <a:t>O</a:t>
            </a:r>
            <a:r>
              <a:rPr lang="en-IE" dirty="0" smtClean="0"/>
              <a:t>ur </a:t>
            </a:r>
            <a:r>
              <a:rPr lang="en-IE" dirty="0"/>
              <a:t>S</a:t>
            </a:r>
            <a:r>
              <a:rPr lang="en-IE" dirty="0" smtClean="0"/>
              <a:t>urrounding Seas 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4389120"/>
          </a:xfrm>
        </p:spPr>
        <p:txBody>
          <a:bodyPr/>
          <a:lstStyle/>
          <a:p>
            <a:r>
              <a:rPr lang="en-IE" dirty="0" smtClean="0"/>
              <a:t>Ireland’s coastline is full of biodiversity and our surrounding seas.</a:t>
            </a:r>
          </a:p>
          <a:p>
            <a:r>
              <a:rPr lang="en-IE" dirty="0" smtClean="0"/>
              <a:t>There are many different species in our seas and we may never see some of them.</a:t>
            </a:r>
          </a:p>
          <a:p>
            <a:r>
              <a:rPr lang="en-IE" dirty="0" smtClean="0"/>
              <a:t>Also our sea life is being affected in negative ways, for example: pollution, overfishing and coastal activities.</a:t>
            </a:r>
          </a:p>
          <a:p>
            <a:r>
              <a:rPr lang="en-IE" dirty="0" smtClean="0"/>
              <a:t>We must also protect these habitats.</a:t>
            </a:r>
          </a:p>
          <a:p>
            <a:endParaRPr lang="en-IE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5157192"/>
            <a:ext cx="2153351" cy="1477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1789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en-IE" dirty="0" smtClean="0"/>
              <a:t>Facts </a:t>
            </a:r>
            <a:r>
              <a:rPr lang="en-IE" dirty="0" smtClean="0"/>
              <a:t>about Biodiversity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556792"/>
            <a:ext cx="8229600" cy="4389120"/>
          </a:xfrm>
        </p:spPr>
        <p:txBody>
          <a:bodyPr>
            <a:normAutofit/>
          </a:bodyPr>
          <a:lstStyle/>
          <a:p>
            <a:r>
              <a:rPr lang="en-IE" dirty="0" smtClean="0"/>
              <a:t>It is </a:t>
            </a:r>
            <a:r>
              <a:rPr lang="en-IE" dirty="0"/>
              <a:t>estimated </a:t>
            </a:r>
            <a:r>
              <a:rPr lang="en-IE" dirty="0" smtClean="0"/>
              <a:t>that 5 </a:t>
            </a:r>
            <a:r>
              <a:rPr lang="en-IE" dirty="0"/>
              <a:t>to 30 million species live on </a:t>
            </a:r>
            <a:r>
              <a:rPr lang="en-IE" dirty="0" smtClean="0"/>
              <a:t>Earth but only </a:t>
            </a:r>
            <a:r>
              <a:rPr lang="en-IE" dirty="0"/>
              <a:t>1.9 million species have been </a:t>
            </a:r>
            <a:r>
              <a:rPr lang="en-IE" dirty="0" smtClean="0"/>
              <a:t>described.</a:t>
            </a:r>
          </a:p>
          <a:p>
            <a:r>
              <a:rPr lang="en-IE" dirty="0" smtClean="0"/>
              <a:t>Tropical </a:t>
            </a:r>
            <a:r>
              <a:rPr lang="en-IE" dirty="0"/>
              <a:t>regions contain 50-90% of Earth's </a:t>
            </a:r>
            <a:r>
              <a:rPr lang="en-IE" dirty="0" smtClean="0"/>
              <a:t>plants and animals.</a:t>
            </a:r>
          </a:p>
          <a:p>
            <a:r>
              <a:rPr lang="en-IE" dirty="0" smtClean="0"/>
              <a:t>At the moment, 15,589 </a:t>
            </a:r>
            <a:r>
              <a:rPr lang="en-IE" dirty="0"/>
              <a:t>species </a:t>
            </a:r>
            <a:r>
              <a:rPr lang="en-IE" dirty="0" smtClean="0"/>
              <a:t>are threatened </a:t>
            </a:r>
            <a:r>
              <a:rPr lang="en-IE" dirty="0"/>
              <a:t>with </a:t>
            </a:r>
            <a:r>
              <a:rPr lang="en-IE" dirty="0" smtClean="0"/>
              <a:t>extinction.</a:t>
            </a:r>
          </a:p>
          <a:p>
            <a:r>
              <a:rPr lang="en-IE" dirty="0" smtClean="0"/>
              <a:t>Oceans </a:t>
            </a:r>
            <a:r>
              <a:rPr lang="en-IE" dirty="0"/>
              <a:t>cover about 70% of the entire Earth’s </a:t>
            </a:r>
            <a:r>
              <a:rPr lang="en-IE" dirty="0" smtClean="0"/>
              <a:t>surface.</a:t>
            </a:r>
          </a:p>
          <a:p>
            <a:r>
              <a:rPr lang="en-IE" dirty="0" smtClean="0"/>
              <a:t>Less </a:t>
            </a:r>
            <a:r>
              <a:rPr lang="en-IE" dirty="0"/>
              <a:t>than 8% of all </a:t>
            </a:r>
            <a:r>
              <a:rPr lang="en-IE" dirty="0" smtClean="0"/>
              <a:t>of the Earth’s grasslands are protected.</a:t>
            </a:r>
            <a:endParaRPr lang="en-IE" dirty="0"/>
          </a:p>
          <a:p>
            <a:endParaRPr lang="en-I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5085184"/>
            <a:ext cx="2274524" cy="1649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675166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142</TotalTime>
  <Words>499</Words>
  <Application>Microsoft Office PowerPoint</Application>
  <PresentationFormat>On-screen Show (4:3)</PresentationFormat>
  <Paragraphs>42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Flow</vt:lpstr>
      <vt:lpstr>Biodiversity</vt:lpstr>
      <vt:lpstr>Biodiversity</vt:lpstr>
      <vt:lpstr>Why is Biodiversity Important?</vt:lpstr>
      <vt:lpstr>Services Provided by Ecosystems</vt:lpstr>
      <vt:lpstr>Threats to Biodiversity </vt:lpstr>
      <vt:lpstr>Threats to Biodiversity</vt:lpstr>
      <vt:lpstr>Biodiversity in Ireland </vt:lpstr>
      <vt:lpstr>Biodiversity in Our Surrounding Seas </vt:lpstr>
      <vt:lpstr>Facts about Biodiversity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Biodiversity and the Effects of Climate Change</dc:title>
  <dc:creator>Marie</dc:creator>
  <cp:lastModifiedBy>Marie</cp:lastModifiedBy>
  <cp:revision>16</cp:revision>
  <dcterms:created xsi:type="dcterms:W3CDTF">2015-10-12T16:06:26Z</dcterms:created>
  <dcterms:modified xsi:type="dcterms:W3CDTF">2015-10-14T20:59:44Z</dcterms:modified>
</cp:coreProperties>
</file>